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ítulo y subtítulo">
    <p:spTree>
      <p:nvGrpSpPr>
        <p:cNvPr id="1" name=""/>
        <p:cNvGrpSpPr/>
        <p:nvPr/>
      </p:nvGrpSpPr>
      <p:grpSpPr>
        <a:xfrm>
          <a:off x="0" y="0"/>
          <a:ext cx="0" cy="0"/>
          <a:chOff x="0" y="0"/>
          <a:chExt cx="0" cy="0"/>
        </a:xfrm>
      </p:grpSpPr>
      <p:sp>
        <p:nvSpPr>
          <p:cNvPr id="11" name="Texto del título"/>
          <p:cNvSpPr txBox="1"/>
          <p:nvPr>
            <p:ph type="title"/>
          </p:nvPr>
        </p:nvSpPr>
        <p:spPr>
          <a:xfrm>
            <a:off x="1270000" y="1638300"/>
            <a:ext cx="10464800" cy="3302000"/>
          </a:xfrm>
          <a:prstGeom prst="rect">
            <a:avLst/>
          </a:prstGeom>
        </p:spPr>
        <p:txBody>
          <a:bodyPr anchor="b"/>
          <a:lstStyle/>
          <a:p>
            <a:pPr/>
            <a:r>
              <a:t>Texto del título</a:t>
            </a:r>
          </a:p>
        </p:txBody>
      </p:sp>
      <p:sp>
        <p:nvSpPr>
          <p:cNvPr id="12" name="Nivel de texto 1…"/>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
    <p:spTree>
      <p:nvGrpSpPr>
        <p:cNvPr id="1" name=""/>
        <p:cNvGrpSpPr/>
        <p:nvPr/>
      </p:nvGrpSpPr>
      <p:grpSpPr>
        <a:xfrm>
          <a:off x="0" y="0"/>
          <a:ext cx="0" cy="0"/>
          <a:chOff x="0" y="0"/>
          <a:chExt cx="0" cy="0"/>
        </a:xfrm>
      </p:grpSpPr>
      <p:sp>
        <p:nvSpPr>
          <p:cNvPr id="93" name="– Juan López"/>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 Juan López</a:t>
            </a:r>
          </a:p>
        </p:txBody>
      </p:sp>
      <p:sp>
        <p:nvSpPr>
          <p:cNvPr id="94" name="“Escribir una cita aquí”"/>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“Escribir una cita aquí” </a:t>
            </a:r>
          </a:p>
        </p:txBody>
      </p:sp>
      <p:sp>
        <p:nvSpPr>
          <p:cNvPr id="9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Imagen"/>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n blanco">
    <p:spTree>
      <p:nvGrpSpPr>
        <p:cNvPr id="1" name=""/>
        <p:cNvGrpSpPr/>
        <p:nvPr/>
      </p:nvGrpSpPr>
      <p:grpSpPr>
        <a:xfrm>
          <a:off x="0" y="0"/>
          <a:ext cx="0" cy="0"/>
          <a:chOff x="0" y="0"/>
          <a:chExt cx="0" cy="0"/>
        </a:xfrm>
      </p:grpSpPr>
      <p:sp>
        <p:nvSpPr>
          <p:cNvPr id="110"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horizontal)">
    <p:spTree>
      <p:nvGrpSpPr>
        <p:cNvPr id="1" name=""/>
        <p:cNvGrpSpPr/>
        <p:nvPr/>
      </p:nvGrpSpPr>
      <p:grpSpPr>
        <a:xfrm>
          <a:off x="0" y="0"/>
          <a:ext cx="0" cy="0"/>
          <a:chOff x="0" y="0"/>
          <a:chExt cx="0" cy="0"/>
        </a:xfrm>
      </p:grpSpPr>
      <p:sp>
        <p:nvSpPr>
          <p:cNvPr id="20" name="Imagen"/>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exto del título"/>
          <p:cNvSpPr txBox="1"/>
          <p:nvPr>
            <p:ph type="title"/>
          </p:nvPr>
        </p:nvSpPr>
        <p:spPr>
          <a:xfrm>
            <a:off x="1270000" y="6718300"/>
            <a:ext cx="10464800" cy="1422400"/>
          </a:xfrm>
          <a:prstGeom prst="rect">
            <a:avLst/>
          </a:prstGeom>
        </p:spPr>
        <p:txBody>
          <a:bodyPr anchor="b"/>
          <a:lstStyle/>
          <a:p>
            <a:pPr/>
            <a:r>
              <a:t>Texto del título</a:t>
            </a:r>
          </a:p>
        </p:txBody>
      </p:sp>
      <p:sp>
        <p:nvSpPr>
          <p:cNvPr id="22" name="Nivel de texto 1…"/>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Nivel de texto 1</a:t>
            </a:r>
          </a:p>
          <a:p>
            <a:pPr lvl="1"/>
            <a:r>
              <a:t>Nivel de texto 2</a:t>
            </a:r>
          </a:p>
          <a:p>
            <a:pPr lvl="2"/>
            <a:r>
              <a:t>Nivel de texto 3</a:t>
            </a:r>
          </a:p>
          <a:p>
            <a:pPr lvl="3"/>
            <a:r>
              <a:t>Nivel de texto 4</a:t>
            </a:r>
          </a:p>
          <a:p>
            <a:pPr lvl="4"/>
            <a:r>
              <a:t>Nivel de texto 5</a:t>
            </a:r>
          </a:p>
        </p:txBody>
      </p:sp>
      <p:sp>
        <p:nvSpPr>
          <p:cNvPr id="2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centro)">
    <p:spTree>
      <p:nvGrpSpPr>
        <p:cNvPr id="1" name=""/>
        <p:cNvGrpSpPr/>
        <p:nvPr/>
      </p:nvGrpSpPr>
      <p:grpSpPr>
        <a:xfrm>
          <a:off x="0" y="0"/>
          <a:ext cx="0" cy="0"/>
          <a:chOff x="0" y="0"/>
          <a:chExt cx="0" cy="0"/>
        </a:xfrm>
      </p:grpSpPr>
      <p:sp>
        <p:nvSpPr>
          <p:cNvPr id="30" name="Texto del título"/>
          <p:cNvSpPr txBox="1"/>
          <p:nvPr>
            <p:ph type="title"/>
          </p:nvPr>
        </p:nvSpPr>
        <p:spPr>
          <a:xfrm>
            <a:off x="1270000" y="3225800"/>
            <a:ext cx="10464800" cy="3302000"/>
          </a:xfrm>
          <a:prstGeom prst="rect">
            <a:avLst/>
          </a:prstGeom>
        </p:spPr>
        <p:txBody>
          <a:bodyPr/>
          <a:lstStyle/>
          <a:p>
            <a:pPr/>
            <a:r>
              <a:t>Texto del título</a:t>
            </a:r>
          </a:p>
        </p:txBody>
      </p:sp>
      <p:sp>
        <p:nvSpPr>
          <p:cNvPr id="3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vertical)">
    <p:spTree>
      <p:nvGrpSpPr>
        <p:cNvPr id="1" name=""/>
        <p:cNvGrpSpPr/>
        <p:nvPr/>
      </p:nvGrpSpPr>
      <p:grpSpPr>
        <a:xfrm>
          <a:off x="0" y="0"/>
          <a:ext cx="0" cy="0"/>
          <a:chOff x="0" y="0"/>
          <a:chExt cx="0" cy="0"/>
        </a:xfrm>
      </p:grpSpPr>
      <p:sp>
        <p:nvSpPr>
          <p:cNvPr id="38" name="Imagen"/>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exto del título"/>
          <p:cNvSpPr txBox="1"/>
          <p:nvPr>
            <p:ph type="title"/>
          </p:nvPr>
        </p:nvSpPr>
        <p:spPr>
          <a:xfrm>
            <a:off x="952500" y="635000"/>
            <a:ext cx="5334000" cy="3987800"/>
          </a:xfrm>
          <a:prstGeom prst="rect">
            <a:avLst/>
          </a:prstGeom>
        </p:spPr>
        <p:txBody>
          <a:bodyPr anchor="b"/>
          <a:lstStyle>
            <a:lvl1pPr>
              <a:defRPr sz="6000"/>
            </a:lvl1pPr>
          </a:lstStyle>
          <a:p>
            <a:pPr/>
            <a:r>
              <a:t>Texto del título</a:t>
            </a:r>
          </a:p>
        </p:txBody>
      </p:sp>
      <p:sp>
        <p:nvSpPr>
          <p:cNvPr id="40" name="Nivel de texto 1…"/>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Nivel de texto 1</a:t>
            </a:r>
          </a:p>
          <a:p>
            <a:pPr lvl="1"/>
            <a:r>
              <a:t>Nivel de texto 2</a:t>
            </a:r>
          </a:p>
          <a:p>
            <a:pPr lvl="2"/>
            <a:r>
              <a:t>Nivel de texto 3</a:t>
            </a:r>
          </a:p>
          <a:p>
            <a:pPr lvl="3"/>
            <a:r>
              <a:t>Nivel de texto 4</a:t>
            </a:r>
          </a:p>
          <a:p>
            <a:pPr lvl="4"/>
            <a:r>
              <a:t>Nivel de texto 5</a:t>
            </a:r>
          </a:p>
        </p:txBody>
      </p:sp>
      <p:sp>
        <p:nvSpPr>
          <p:cNvPr id="4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arriba)">
    <p:spTree>
      <p:nvGrpSpPr>
        <p:cNvPr id="1" name=""/>
        <p:cNvGrpSpPr/>
        <p:nvPr/>
      </p:nvGrpSpPr>
      <p:grpSpPr>
        <a:xfrm>
          <a:off x="0" y="0"/>
          <a:ext cx="0" cy="0"/>
          <a:chOff x="0" y="0"/>
          <a:chExt cx="0" cy="0"/>
        </a:xfrm>
      </p:grpSpPr>
      <p:sp>
        <p:nvSpPr>
          <p:cNvPr id="48" name="Texto del título"/>
          <p:cNvSpPr txBox="1"/>
          <p:nvPr>
            <p:ph type="title"/>
          </p:nvPr>
        </p:nvSpPr>
        <p:spPr>
          <a:prstGeom prst="rect">
            <a:avLst/>
          </a:prstGeom>
        </p:spPr>
        <p:txBody>
          <a:bodyPr/>
          <a:lstStyle/>
          <a:p>
            <a:pPr/>
            <a:r>
              <a:t>Texto del título</a:t>
            </a:r>
          </a:p>
        </p:txBody>
      </p:sp>
      <p:sp>
        <p:nvSpPr>
          <p:cNvPr id="4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viñetas">
    <p:spTree>
      <p:nvGrpSpPr>
        <p:cNvPr id="1" name=""/>
        <p:cNvGrpSpPr/>
        <p:nvPr/>
      </p:nvGrpSpPr>
      <p:grpSpPr>
        <a:xfrm>
          <a:off x="0" y="0"/>
          <a:ext cx="0" cy="0"/>
          <a:chOff x="0" y="0"/>
          <a:chExt cx="0" cy="0"/>
        </a:xfrm>
      </p:grpSpPr>
      <p:sp>
        <p:nvSpPr>
          <p:cNvPr id="56" name="Texto del título"/>
          <p:cNvSpPr txBox="1"/>
          <p:nvPr>
            <p:ph type="title"/>
          </p:nvPr>
        </p:nvSpPr>
        <p:spPr>
          <a:prstGeom prst="rect">
            <a:avLst/>
          </a:prstGeom>
        </p:spPr>
        <p:txBody>
          <a:bodyPr/>
          <a:lstStyle/>
          <a:p>
            <a:pPr/>
            <a:r>
              <a:t>Texto del título</a:t>
            </a:r>
          </a:p>
        </p:txBody>
      </p:sp>
      <p:sp>
        <p:nvSpPr>
          <p:cNvPr id="57" name="Nivel de texto 1…"/>
          <p:cNvSpPr txBox="1"/>
          <p:nvPr>
            <p:ph type="body" idx="1"/>
          </p:nvPr>
        </p:nvSpPr>
        <p:spPr>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58"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viñetas y foto">
    <p:spTree>
      <p:nvGrpSpPr>
        <p:cNvPr id="1" name=""/>
        <p:cNvGrpSpPr/>
        <p:nvPr/>
      </p:nvGrpSpPr>
      <p:grpSpPr>
        <a:xfrm>
          <a:off x="0" y="0"/>
          <a:ext cx="0" cy="0"/>
          <a:chOff x="0" y="0"/>
          <a:chExt cx="0" cy="0"/>
        </a:xfrm>
      </p:grpSpPr>
      <p:sp>
        <p:nvSpPr>
          <p:cNvPr id="65" name="Imagen"/>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exto del título"/>
          <p:cNvSpPr txBox="1"/>
          <p:nvPr>
            <p:ph type="title"/>
          </p:nvPr>
        </p:nvSpPr>
        <p:spPr>
          <a:prstGeom prst="rect">
            <a:avLst/>
          </a:prstGeom>
        </p:spPr>
        <p:txBody>
          <a:bodyPr/>
          <a:lstStyle/>
          <a:p>
            <a:pPr/>
            <a:r>
              <a:t>Texto del título</a:t>
            </a:r>
          </a:p>
        </p:txBody>
      </p:sp>
      <p:sp>
        <p:nvSpPr>
          <p:cNvPr id="67" name="Nivel de texto 1…"/>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Nivel de texto 1</a:t>
            </a:r>
          </a:p>
          <a:p>
            <a:pPr lvl="1"/>
            <a:r>
              <a:t>Nivel de texto 2</a:t>
            </a:r>
          </a:p>
          <a:p>
            <a:pPr lvl="2"/>
            <a:r>
              <a:t>Nivel de texto 3</a:t>
            </a:r>
          </a:p>
          <a:p>
            <a:pPr lvl="3"/>
            <a:r>
              <a:t>Nivel de texto 4</a:t>
            </a:r>
          </a:p>
          <a:p>
            <a:pPr lvl="4"/>
            <a:r>
              <a:t>Nivel de texto 5</a:t>
            </a:r>
          </a:p>
        </p:txBody>
      </p:sp>
      <p:sp>
        <p:nvSpPr>
          <p:cNvPr id="68" name="Número de diapositiva"/>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ñetas">
    <p:spTree>
      <p:nvGrpSpPr>
        <p:cNvPr id="1" name=""/>
        <p:cNvGrpSpPr/>
        <p:nvPr/>
      </p:nvGrpSpPr>
      <p:grpSpPr>
        <a:xfrm>
          <a:off x="0" y="0"/>
          <a:ext cx="0" cy="0"/>
          <a:chOff x="0" y="0"/>
          <a:chExt cx="0" cy="0"/>
        </a:xfrm>
      </p:grpSpPr>
      <p:sp>
        <p:nvSpPr>
          <p:cNvPr id="75" name="Nivel de texto 1…"/>
          <p:cNvSpPr txBox="1"/>
          <p:nvPr>
            <p:ph type="body" idx="1"/>
          </p:nvPr>
        </p:nvSpPr>
        <p:spPr>
          <a:xfrm>
            <a:off x="952500" y="1270000"/>
            <a:ext cx="11099800" cy="7213600"/>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76"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fotos">
    <p:spTree>
      <p:nvGrpSpPr>
        <p:cNvPr id="1" name=""/>
        <p:cNvGrpSpPr/>
        <p:nvPr/>
      </p:nvGrpSpPr>
      <p:grpSpPr>
        <a:xfrm>
          <a:off x="0" y="0"/>
          <a:ext cx="0" cy="0"/>
          <a:chOff x="0" y="0"/>
          <a:chExt cx="0" cy="0"/>
        </a:xfrm>
      </p:grpSpPr>
      <p:sp>
        <p:nvSpPr>
          <p:cNvPr id="83" name="Imagen"/>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n"/>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n"/>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o del título"/>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Texto del título</a:t>
            </a:r>
          </a:p>
        </p:txBody>
      </p:sp>
      <p:sp>
        <p:nvSpPr>
          <p:cNvPr id="3" name="Nivel de texto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LOVING LIFE…"/>
          <p:cNvSpPr txBox="1"/>
          <p:nvPr>
            <p:ph type="ctrTitle"/>
          </p:nvPr>
        </p:nvSpPr>
        <p:spPr>
          <a:xfrm>
            <a:off x="-36315" y="1992841"/>
            <a:ext cx="13077430" cy="5341196"/>
          </a:xfrm>
          <a:prstGeom prst="rect">
            <a:avLst/>
          </a:prstGeom>
        </p:spPr>
        <p:txBody>
          <a:bodyPr/>
          <a:lstStyle/>
          <a:p>
            <a:pPr>
              <a:defRPr sz="10700">
                <a:latin typeface="Arial"/>
                <a:ea typeface="Arial"/>
                <a:cs typeface="Arial"/>
                <a:sym typeface="Arial"/>
              </a:defRPr>
            </a:pPr>
            <a:r>
              <a:t>LOVING LIFE</a:t>
            </a:r>
          </a:p>
          <a:p>
            <a:pPr>
              <a:defRPr sz="5000">
                <a:latin typeface="Arial"/>
                <a:ea typeface="Arial"/>
                <a:cs typeface="Arial"/>
                <a:sym typeface="Arial"/>
              </a:defRPr>
            </a:pPr>
            <a:r>
              <a:t>Music and Lyrics by Santiago Gómez</a:t>
            </a:r>
          </a:p>
        </p:txBody>
      </p:sp>
      <p:pic>
        <p:nvPicPr>
          <p:cNvPr id="120"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La început Domnul toate-a creat…"/>
          <p:cNvSpPr txBox="1"/>
          <p:nvPr>
            <p:ph type="subTitle" idx="1"/>
          </p:nvPr>
        </p:nvSpPr>
        <p:spPr>
          <a:xfrm>
            <a:off x="11310" y="1803399"/>
            <a:ext cx="12982180" cy="7079838"/>
          </a:xfrm>
          <a:prstGeom prst="rect">
            <a:avLst/>
          </a:prstGeom>
        </p:spPr>
        <p:txBody>
          <a:bodyPr/>
          <a:lstStyle/>
          <a:p>
            <a:pPr marR="295008" defTabSz="406908">
              <a:defRPr sz="5340">
                <a:latin typeface="Arial"/>
                <a:ea typeface="Arial"/>
                <a:cs typeface="Arial"/>
                <a:sym typeface="Arial"/>
              </a:defRPr>
            </a:pPr>
            <a:r>
              <a:t>La început Domnul toate-a creat</a:t>
            </a:r>
          </a:p>
          <a:p>
            <a:pPr marR="295008" defTabSz="406908">
              <a:defRPr sz="5340">
                <a:latin typeface="Arial"/>
                <a:ea typeface="Arial"/>
                <a:cs typeface="Arial"/>
                <a:sym typeface="Arial"/>
              </a:defRPr>
            </a:pPr>
            <a:r>
              <a:t>doar prin Cuvântul Său.</a:t>
            </a:r>
          </a:p>
          <a:p>
            <a:pPr marR="295008" defTabSz="406908">
              <a:defRPr sz="5340">
                <a:latin typeface="Arial"/>
                <a:ea typeface="Arial"/>
                <a:cs typeface="Arial"/>
                <a:sym typeface="Arial"/>
              </a:defRPr>
            </a:pPr>
            <a:r>
              <a:t>Stelele, luna și soarele,</a:t>
            </a:r>
          </a:p>
          <a:p>
            <a:pPr marR="295008" defTabSz="406908">
              <a:defRPr sz="5340">
                <a:latin typeface="Arial"/>
                <a:ea typeface="Arial"/>
                <a:cs typeface="Arial"/>
                <a:sym typeface="Arial"/>
              </a:defRPr>
            </a:pPr>
            <a:r>
              <a:t>munți și mări a format.</a:t>
            </a:r>
          </a:p>
          <a:p>
            <a:pPr marR="295008" defTabSz="406908">
              <a:defRPr sz="5340">
                <a:latin typeface="Arial"/>
                <a:ea typeface="Arial"/>
                <a:cs typeface="Arial"/>
                <a:sym typeface="Arial"/>
              </a:defRPr>
            </a:pPr>
            <a:r>
              <a:t>Ne-a dat copaci, florile, fructele</a:t>
            </a:r>
          </a:p>
          <a:p>
            <a:pPr marR="295008" defTabSz="406908">
              <a:defRPr sz="5340">
                <a:latin typeface="Arial"/>
                <a:ea typeface="Arial"/>
                <a:cs typeface="Arial"/>
                <a:sym typeface="Arial"/>
              </a:defRPr>
            </a:pPr>
            <a:r>
              <a:t>și vietăți mii și mii</a:t>
            </a:r>
          </a:p>
          <a:p>
            <a:pPr marR="295008" defTabSz="406908">
              <a:defRPr sz="5340">
                <a:latin typeface="Arial"/>
                <a:ea typeface="Arial"/>
                <a:cs typeface="Arial"/>
                <a:sym typeface="Arial"/>
              </a:defRPr>
            </a:pPr>
            <a:r>
              <a:t>Ființe umane care pot iubi:</a:t>
            </a:r>
          </a:p>
          <a:p>
            <a:pPr marR="295008" defTabSz="406908">
              <a:defRPr sz="5340">
                <a:latin typeface="Arial"/>
                <a:ea typeface="Arial"/>
                <a:cs typeface="Arial"/>
                <a:sym typeface="Arial"/>
              </a:defRPr>
            </a:pPr>
            <a:r>
              <a:t>totul era foarte bun!</a:t>
            </a:r>
          </a:p>
        </p:txBody>
      </p:sp>
      <p:pic>
        <p:nvPicPr>
          <p:cNvPr id="155"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56" name="ROMANIAN - Daniela Ghita"/>
          <p:cNvSpPr txBox="1"/>
          <p:nvPr/>
        </p:nvSpPr>
        <p:spPr>
          <a:xfrm>
            <a:off x="8328537" y="8903452"/>
            <a:ext cx="4103193"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defRPr b="0">
                <a:latin typeface="Arial"/>
                <a:ea typeface="Arial"/>
                <a:cs typeface="Arial"/>
                <a:sym typeface="Arial"/>
              </a:defRPr>
            </a:pPr>
            <a:r>
              <a:t>ROMANIAN - Daniela Ghita</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S-o păstrăm! S-o păstrăm! E lumea noastră.…"/>
          <p:cNvSpPr txBox="1"/>
          <p:nvPr>
            <p:ph type="subTitle" idx="1"/>
          </p:nvPr>
        </p:nvSpPr>
        <p:spPr>
          <a:xfrm>
            <a:off x="94456" y="3056466"/>
            <a:ext cx="12815888" cy="5237279"/>
          </a:xfrm>
          <a:prstGeom prst="rect">
            <a:avLst/>
          </a:prstGeom>
        </p:spPr>
        <p:txBody>
          <a:bodyPr/>
          <a:lstStyle/>
          <a:p>
            <a:pPr marR="331470" defTabSz="457200">
              <a:lnSpc>
                <a:spcPct val="150000"/>
              </a:lnSpc>
              <a:defRPr sz="4300">
                <a:latin typeface="Arial"/>
                <a:ea typeface="Arial"/>
                <a:cs typeface="Arial"/>
                <a:sym typeface="Arial"/>
              </a:defRPr>
            </a:pPr>
            <a:r>
              <a:t>S-o păstrăm! S-o păstrăm! E lumea noastră.</a:t>
            </a:r>
          </a:p>
          <a:p>
            <a:pPr marR="331470" defTabSz="457200">
              <a:lnSpc>
                <a:spcPct val="150000"/>
              </a:lnSpc>
              <a:defRPr sz="4300">
                <a:latin typeface="Arial"/>
                <a:ea typeface="Arial"/>
                <a:cs typeface="Arial"/>
                <a:sym typeface="Arial"/>
              </a:defRPr>
            </a:pPr>
            <a:r>
              <a:t>S-o păstrăm! S-o păstrăm! Casă ne e.</a:t>
            </a:r>
          </a:p>
          <a:p>
            <a:pPr marR="331470" defTabSz="457200">
              <a:lnSpc>
                <a:spcPct val="150000"/>
              </a:lnSpc>
              <a:defRPr sz="4300">
                <a:latin typeface="Arial"/>
                <a:ea typeface="Arial"/>
                <a:cs typeface="Arial"/>
                <a:sym typeface="Arial"/>
              </a:defRPr>
            </a:pPr>
            <a:r>
              <a:t>S-o păstrăm! S-o păstrăm! Zi după zi.</a:t>
            </a:r>
          </a:p>
          <a:p>
            <a:pPr marR="331470" defTabSz="457200">
              <a:lnSpc>
                <a:spcPct val="150000"/>
              </a:lnSpc>
              <a:defRPr sz="4300">
                <a:latin typeface="Arial"/>
                <a:ea typeface="Arial"/>
                <a:cs typeface="Arial"/>
                <a:sym typeface="Arial"/>
              </a:defRPr>
            </a:pPr>
            <a:r>
              <a:t>S-o păstrăm! S-o păstrăm! E darul lui Dumnezeu.</a:t>
            </a:r>
          </a:p>
        </p:txBody>
      </p:sp>
      <p:pic>
        <p:nvPicPr>
          <p:cNvPr id="159"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60" name="ROMANIAN - Daniela Ghita"/>
          <p:cNvSpPr txBox="1"/>
          <p:nvPr/>
        </p:nvSpPr>
        <p:spPr>
          <a:xfrm>
            <a:off x="8328538" y="8903452"/>
            <a:ext cx="4103192"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defRPr b="0">
                <a:latin typeface="Arial"/>
                <a:ea typeface="Arial"/>
                <a:cs typeface="Arial"/>
                <a:sym typeface="Arial"/>
              </a:defRPr>
            </a:pPr>
            <a:r>
              <a:t>ROMANIAN - Daniela Ghita</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Gott schuf am Anfang die ganze_ Welt,…"/>
          <p:cNvSpPr txBox="1"/>
          <p:nvPr>
            <p:ph type="subTitle" idx="1"/>
          </p:nvPr>
        </p:nvSpPr>
        <p:spPr>
          <a:xfrm>
            <a:off x="11310" y="2060781"/>
            <a:ext cx="12982180" cy="7079838"/>
          </a:xfrm>
          <a:prstGeom prst="rect">
            <a:avLst/>
          </a:prstGeom>
        </p:spPr>
        <p:txBody>
          <a:bodyPr/>
          <a:lstStyle/>
          <a:p>
            <a:pPr marR="331470" defTabSz="457200">
              <a:defRPr sz="5000">
                <a:latin typeface="Arial"/>
                <a:ea typeface="Arial"/>
                <a:cs typeface="Arial"/>
                <a:sym typeface="Arial"/>
              </a:defRPr>
            </a:pPr>
            <a:r>
              <a:t>Gott schuf am Anfang die ganze_ Welt, </a:t>
            </a:r>
          </a:p>
          <a:p>
            <a:pPr marR="331470" defTabSz="457200">
              <a:defRPr sz="5000">
                <a:latin typeface="Arial"/>
                <a:ea typeface="Arial"/>
                <a:cs typeface="Arial"/>
                <a:sym typeface="Arial"/>
              </a:defRPr>
            </a:pPr>
            <a:r>
              <a:t>dafür genügte sein Wort.</a:t>
            </a:r>
          </a:p>
          <a:p>
            <a:pPr marR="331470" defTabSz="457200">
              <a:defRPr sz="5000">
                <a:latin typeface="Arial"/>
                <a:ea typeface="Arial"/>
                <a:cs typeface="Arial"/>
                <a:sym typeface="Arial"/>
              </a:defRPr>
            </a:pPr>
            <a:r>
              <a:t>Machte die Sterne, die Sonne, den Mond, </a:t>
            </a:r>
          </a:p>
          <a:p>
            <a:pPr marR="331470" defTabSz="457200">
              <a:defRPr sz="5000">
                <a:latin typeface="Arial"/>
                <a:ea typeface="Arial"/>
                <a:cs typeface="Arial"/>
                <a:sym typeface="Arial"/>
              </a:defRPr>
            </a:pPr>
            <a:r>
              <a:t>machte die Berge und Seen, </a:t>
            </a:r>
          </a:p>
          <a:p>
            <a:pPr marR="331470" defTabSz="457200">
              <a:defRPr sz="5000">
                <a:latin typeface="Arial"/>
                <a:ea typeface="Arial"/>
                <a:cs typeface="Arial"/>
                <a:sym typeface="Arial"/>
              </a:defRPr>
            </a:pPr>
            <a:r>
              <a:t>Bäume und Blumen und köstliche Frucht, </a:t>
            </a:r>
          </a:p>
          <a:p>
            <a:pPr marR="331470" defTabSz="457200">
              <a:defRPr sz="5000">
                <a:latin typeface="Arial"/>
                <a:ea typeface="Arial"/>
                <a:cs typeface="Arial"/>
                <a:sym typeface="Arial"/>
              </a:defRPr>
            </a:pPr>
            <a:r>
              <a:t>Tiere an Land und im Meer, </a:t>
            </a:r>
          </a:p>
          <a:p>
            <a:pPr marR="331470" defTabSz="457200">
              <a:defRPr sz="5000">
                <a:latin typeface="Arial"/>
                <a:ea typeface="Arial"/>
                <a:cs typeface="Arial"/>
                <a:sym typeface="Arial"/>
              </a:defRPr>
            </a:pPr>
            <a:r>
              <a:t>Menschen geschaffen, einander zu lieben, </a:t>
            </a:r>
          </a:p>
          <a:p>
            <a:pPr marR="331470" defTabSz="457200">
              <a:defRPr sz="5000">
                <a:latin typeface="Arial"/>
                <a:ea typeface="Arial"/>
                <a:cs typeface="Arial"/>
                <a:sym typeface="Arial"/>
              </a:defRPr>
            </a:pPr>
            <a:r>
              <a:t>alles war vollkommen gut!</a:t>
            </a:r>
          </a:p>
        </p:txBody>
      </p:sp>
      <p:pic>
        <p:nvPicPr>
          <p:cNvPr id="163"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64" name="GERMAN - Luise Schneeweiß"/>
          <p:cNvSpPr txBox="1"/>
          <p:nvPr/>
        </p:nvSpPr>
        <p:spPr>
          <a:xfrm>
            <a:off x="8159022" y="8903452"/>
            <a:ext cx="4442223"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defRPr b="0">
                <a:latin typeface="Arial"/>
                <a:ea typeface="Arial"/>
                <a:cs typeface="Arial"/>
                <a:sym typeface="Arial"/>
              </a:defRPr>
            </a:pPr>
            <a:r>
              <a:t>GERMAN - Luise Schneeweiß</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Schütze sie, schütze sie, unsere Erde,…"/>
          <p:cNvSpPr txBox="1"/>
          <p:nvPr>
            <p:ph type="subTitle" idx="1"/>
          </p:nvPr>
        </p:nvSpPr>
        <p:spPr>
          <a:xfrm>
            <a:off x="94456" y="2093887"/>
            <a:ext cx="12815888" cy="5565826"/>
          </a:xfrm>
          <a:prstGeom prst="rect">
            <a:avLst/>
          </a:prstGeom>
        </p:spPr>
        <p:txBody>
          <a:bodyPr/>
          <a:lstStyle/>
          <a:p>
            <a:pPr marR="331470" defTabSz="457200">
              <a:lnSpc>
                <a:spcPct val="150000"/>
              </a:lnSpc>
              <a:defRPr sz="4600">
                <a:latin typeface="Helvetica"/>
                <a:ea typeface="Helvetica"/>
                <a:cs typeface="Helvetica"/>
                <a:sym typeface="Helvetica"/>
              </a:defRPr>
            </a:pPr>
            <a:r>
              <a:t>Schütze sie, schütze sie, unsere Erde, </a:t>
            </a:r>
          </a:p>
          <a:p>
            <a:pPr marR="331470" defTabSz="457200">
              <a:lnSpc>
                <a:spcPct val="150000"/>
              </a:lnSpc>
              <a:defRPr sz="4600">
                <a:latin typeface="Helvetica"/>
                <a:ea typeface="Helvetica"/>
                <a:cs typeface="Helvetica"/>
                <a:sym typeface="Helvetica"/>
              </a:defRPr>
            </a:pPr>
            <a:r>
              <a:t>schütze sie, schütze sie, Heimatplanet. </a:t>
            </a:r>
          </a:p>
          <a:p>
            <a:pPr marR="331470" defTabSz="457200">
              <a:lnSpc>
                <a:spcPct val="150000"/>
              </a:lnSpc>
              <a:defRPr sz="4600">
                <a:latin typeface="Helvetica"/>
                <a:ea typeface="Helvetica"/>
                <a:cs typeface="Helvetica"/>
                <a:sym typeface="Helvetica"/>
              </a:defRPr>
            </a:pPr>
            <a:r>
              <a:t>Schütze sie, schütze sie, immer aufs Neue, </a:t>
            </a:r>
          </a:p>
          <a:p>
            <a:pPr marR="331470" defTabSz="457200">
              <a:lnSpc>
                <a:spcPct val="150000"/>
              </a:lnSpc>
              <a:defRPr sz="4600">
                <a:latin typeface="Helvetica"/>
                <a:ea typeface="Helvetica"/>
                <a:cs typeface="Helvetica"/>
                <a:sym typeface="Helvetica"/>
              </a:defRPr>
            </a:pPr>
            <a:r>
              <a:t>Schütze sie, schütze sie, </a:t>
            </a:r>
          </a:p>
          <a:p>
            <a:pPr marR="331470" defTabSz="457200">
              <a:lnSpc>
                <a:spcPct val="150000"/>
              </a:lnSpc>
              <a:defRPr sz="4600">
                <a:latin typeface="Helvetica"/>
                <a:ea typeface="Helvetica"/>
                <a:cs typeface="Helvetica"/>
                <a:sym typeface="Helvetica"/>
              </a:defRPr>
            </a:pPr>
            <a:r>
              <a:t>Gottes Geschenk, uns’re Welt.</a:t>
            </a:r>
          </a:p>
        </p:txBody>
      </p:sp>
      <p:pic>
        <p:nvPicPr>
          <p:cNvPr id="167"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68" name="GERMAN - Luise Schneeweiß"/>
          <p:cNvSpPr txBox="1"/>
          <p:nvPr/>
        </p:nvSpPr>
        <p:spPr>
          <a:xfrm>
            <a:off x="8159022" y="8903452"/>
            <a:ext cx="4442223"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defRPr b="0">
                <a:latin typeface="Arial"/>
                <a:ea typeface="Arial"/>
                <a:cs typeface="Arial"/>
                <a:sym typeface="Arial"/>
              </a:defRPr>
            </a:pPr>
            <a:r>
              <a:t>GERMAN - Luise Schneeweiß</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Au commencement, Dieu créa toutes choses…"/>
          <p:cNvSpPr txBox="1"/>
          <p:nvPr>
            <p:ph type="subTitle" idx="1"/>
          </p:nvPr>
        </p:nvSpPr>
        <p:spPr>
          <a:xfrm>
            <a:off x="11310" y="2446866"/>
            <a:ext cx="12982180" cy="7079838"/>
          </a:xfrm>
          <a:prstGeom prst="rect">
            <a:avLst/>
          </a:prstGeom>
        </p:spPr>
        <p:txBody>
          <a:bodyPr/>
          <a:lstStyle/>
          <a:p>
            <a:pPr marR="331470" defTabSz="457200">
              <a:defRPr sz="4500">
                <a:latin typeface="Arial"/>
                <a:ea typeface="Arial"/>
                <a:cs typeface="Arial"/>
                <a:sym typeface="Arial"/>
              </a:defRPr>
            </a:pPr>
            <a:r>
              <a:t>Au commencement, Dieu créa toutes choses</a:t>
            </a:r>
          </a:p>
          <a:p>
            <a:pPr marR="331470" defTabSz="457200">
              <a:defRPr sz="4500">
                <a:latin typeface="Arial"/>
                <a:ea typeface="Arial"/>
                <a:cs typeface="Arial"/>
                <a:sym typeface="Arial"/>
              </a:defRPr>
            </a:pPr>
            <a:r>
              <a:t>Seulement avec sa voix. </a:t>
            </a:r>
          </a:p>
          <a:p>
            <a:pPr marR="331470" defTabSz="457200">
              <a:defRPr sz="4500">
                <a:latin typeface="Arial"/>
                <a:ea typeface="Arial"/>
                <a:cs typeface="Arial"/>
                <a:sym typeface="Arial"/>
              </a:defRPr>
            </a:pPr>
            <a:r>
              <a:t>Il fit les étoiles, la lune et le soleil.</a:t>
            </a:r>
          </a:p>
          <a:p>
            <a:pPr marR="331470" defTabSz="457200">
              <a:defRPr sz="4500">
                <a:latin typeface="Arial"/>
                <a:ea typeface="Arial"/>
                <a:cs typeface="Arial"/>
                <a:sym typeface="Arial"/>
              </a:defRPr>
            </a:pPr>
            <a:r>
              <a:t>Il forma montagnes et mers.</a:t>
            </a:r>
          </a:p>
          <a:p>
            <a:pPr marR="331470" defTabSz="457200">
              <a:defRPr sz="4500">
                <a:latin typeface="Arial"/>
                <a:ea typeface="Arial"/>
                <a:cs typeface="Arial"/>
                <a:sym typeface="Arial"/>
              </a:defRPr>
            </a:pPr>
            <a:r>
              <a:t>Il nous donna arbres, jolies fleurs et fruits.</a:t>
            </a:r>
          </a:p>
          <a:p>
            <a:pPr marR="331470" defTabSz="457200">
              <a:defRPr sz="4500">
                <a:latin typeface="Arial"/>
                <a:ea typeface="Arial"/>
                <a:cs typeface="Arial"/>
                <a:sym typeface="Arial"/>
              </a:defRPr>
            </a:pPr>
            <a:r>
              <a:t>Et tout le règne animal </a:t>
            </a:r>
          </a:p>
          <a:p>
            <a:pPr marR="331470" defTabSz="457200">
              <a:defRPr sz="4500">
                <a:latin typeface="Arial"/>
                <a:ea typeface="Arial"/>
                <a:cs typeface="Arial"/>
                <a:sym typeface="Arial"/>
              </a:defRPr>
            </a:pPr>
            <a:r>
              <a:t>ainsi qu’être humain conçu pour aimer.</a:t>
            </a:r>
          </a:p>
          <a:p>
            <a:pPr marR="331470" defTabSz="457200">
              <a:defRPr sz="4500">
                <a:latin typeface="Arial"/>
                <a:ea typeface="Arial"/>
                <a:cs typeface="Arial"/>
                <a:sym typeface="Arial"/>
              </a:defRPr>
            </a:pPr>
            <a:r>
              <a:t>Et tout était très bon!</a:t>
            </a:r>
            <a:endParaRPr>
              <a:latin typeface="Times New Roman"/>
              <a:ea typeface="Times New Roman"/>
              <a:cs typeface="Times New Roman"/>
              <a:sym typeface="Times New Roman"/>
            </a:endParaRPr>
          </a:p>
        </p:txBody>
      </p:sp>
      <p:pic>
        <p:nvPicPr>
          <p:cNvPr id="171"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72" name="FRENCH - Rose-Mélène Eliscar"/>
          <p:cNvSpPr txBox="1"/>
          <p:nvPr/>
        </p:nvSpPr>
        <p:spPr>
          <a:xfrm>
            <a:off x="8032295" y="8903452"/>
            <a:ext cx="4695677"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defRPr b="0">
                <a:latin typeface="Arial"/>
                <a:ea typeface="Arial"/>
                <a:cs typeface="Arial"/>
                <a:sym typeface="Arial"/>
              </a:defRPr>
            </a:pPr>
            <a:r>
              <a:t>FRENCH - Rose-Mélène Eliscar</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Prends en soin ! Prends en soin ! C’est notre Terre !…"/>
          <p:cNvSpPr txBox="1"/>
          <p:nvPr>
            <p:ph type="subTitle" idx="1"/>
          </p:nvPr>
        </p:nvSpPr>
        <p:spPr>
          <a:xfrm>
            <a:off x="178626" y="2856383"/>
            <a:ext cx="12647548" cy="5488634"/>
          </a:xfrm>
          <a:prstGeom prst="rect">
            <a:avLst/>
          </a:prstGeom>
        </p:spPr>
        <p:txBody>
          <a:bodyPr/>
          <a:lstStyle/>
          <a:p>
            <a:pPr marR="331470" defTabSz="457200">
              <a:lnSpc>
                <a:spcPct val="150000"/>
              </a:lnSpc>
              <a:defRPr sz="4000">
                <a:latin typeface="Arial"/>
                <a:ea typeface="Arial"/>
                <a:cs typeface="Arial"/>
                <a:sym typeface="Arial"/>
              </a:defRPr>
            </a:pPr>
            <a:r>
              <a:t>Prends en soin ! Prends en soin ! C’est notre Terre ! </a:t>
            </a:r>
          </a:p>
          <a:p>
            <a:pPr marR="331470" defTabSz="457200">
              <a:lnSpc>
                <a:spcPct val="150000"/>
              </a:lnSpc>
              <a:defRPr sz="4000">
                <a:latin typeface="Arial"/>
                <a:ea typeface="Arial"/>
                <a:cs typeface="Arial"/>
                <a:sym typeface="Arial"/>
              </a:defRPr>
            </a:pPr>
            <a:r>
              <a:t>Prends en soin ! Prends en soin ! C’est notre maison !</a:t>
            </a:r>
          </a:p>
          <a:p>
            <a:pPr marR="331470" defTabSz="457200">
              <a:lnSpc>
                <a:spcPct val="150000"/>
              </a:lnSpc>
              <a:defRPr sz="4000">
                <a:latin typeface="Arial"/>
                <a:ea typeface="Arial"/>
                <a:cs typeface="Arial"/>
                <a:sym typeface="Arial"/>
              </a:defRPr>
            </a:pPr>
            <a:r>
              <a:t>Prends en soin ! Prends en soin ! Jour après jour. </a:t>
            </a:r>
          </a:p>
          <a:p>
            <a:pPr marR="331470" defTabSz="457200">
              <a:lnSpc>
                <a:spcPct val="150000"/>
              </a:lnSpc>
              <a:defRPr sz="4000">
                <a:latin typeface="Arial"/>
                <a:ea typeface="Arial"/>
                <a:cs typeface="Arial"/>
                <a:sym typeface="Arial"/>
              </a:defRPr>
            </a:pPr>
            <a:r>
              <a:t>Prends en soin ! Prends en soin ! </a:t>
            </a:r>
          </a:p>
          <a:p>
            <a:pPr marR="331470" defTabSz="457200">
              <a:lnSpc>
                <a:spcPct val="150000"/>
              </a:lnSpc>
              <a:defRPr sz="4000">
                <a:latin typeface="Arial"/>
                <a:ea typeface="Arial"/>
                <a:cs typeface="Arial"/>
                <a:sym typeface="Arial"/>
              </a:defRPr>
            </a:pPr>
            <a:r>
              <a:t>C’est un grand trésor de Dieu.</a:t>
            </a:r>
          </a:p>
        </p:txBody>
      </p:sp>
      <p:pic>
        <p:nvPicPr>
          <p:cNvPr id="175"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76" name="FRENCH - Rose-Mélène Eliscar"/>
          <p:cNvSpPr txBox="1"/>
          <p:nvPr/>
        </p:nvSpPr>
        <p:spPr>
          <a:xfrm>
            <a:off x="8032295" y="8903452"/>
            <a:ext cx="4695677"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a:defRPr b="0">
                <a:latin typeface="Arial"/>
                <a:ea typeface="Arial"/>
                <a:cs typeface="Arial"/>
                <a:sym typeface="Arial"/>
              </a:defRPr>
            </a:pPr>
            <a:r>
              <a:t>FRENCH - Rose-Mélène Eliscar</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In the beginning God made all things…"/>
          <p:cNvSpPr txBox="1"/>
          <p:nvPr>
            <p:ph type="subTitle" idx="1"/>
          </p:nvPr>
        </p:nvSpPr>
        <p:spPr>
          <a:xfrm>
            <a:off x="-107091" y="2396066"/>
            <a:ext cx="13218982" cy="7079838"/>
          </a:xfrm>
          <a:prstGeom prst="rect">
            <a:avLst/>
          </a:prstGeom>
        </p:spPr>
        <p:txBody>
          <a:bodyPr/>
          <a:lstStyle/>
          <a:p>
            <a:pPr marR="311581" defTabSz="429768">
              <a:defRPr sz="4794">
                <a:latin typeface="Arial"/>
                <a:ea typeface="Arial"/>
                <a:cs typeface="Arial"/>
                <a:sym typeface="Arial"/>
              </a:defRPr>
            </a:pPr>
            <a:r>
              <a:t>In the beginning God made all things</a:t>
            </a:r>
          </a:p>
          <a:p>
            <a:pPr marR="311581" defTabSz="429768">
              <a:defRPr sz="4794">
                <a:latin typeface="Arial"/>
                <a:ea typeface="Arial"/>
                <a:cs typeface="Arial"/>
                <a:sym typeface="Arial"/>
              </a:defRPr>
            </a:pPr>
            <a:r>
              <a:t>using only his voice.</a:t>
            </a:r>
            <a:br/>
            <a:r>
              <a:t>He made the stars and the moon and the sun. </a:t>
            </a:r>
          </a:p>
          <a:p>
            <a:pPr marR="311581" defTabSz="429768">
              <a:defRPr sz="4794">
                <a:latin typeface="Arial"/>
                <a:ea typeface="Arial"/>
                <a:cs typeface="Arial"/>
                <a:sym typeface="Arial"/>
              </a:defRPr>
            </a:pPr>
            <a:r>
              <a:t>He formed mountains and seas.</a:t>
            </a:r>
            <a:br/>
            <a:r>
              <a:t>He gave us trees, pretty flowers and fruits, </a:t>
            </a:r>
          </a:p>
          <a:p>
            <a:pPr marR="311581" defTabSz="429768">
              <a:defRPr sz="4794">
                <a:latin typeface="Arial"/>
                <a:ea typeface="Arial"/>
                <a:cs typeface="Arial"/>
                <a:sym typeface="Arial"/>
              </a:defRPr>
            </a:pPr>
            <a:r>
              <a:t>Animals, bugs, birds and fish,</a:t>
            </a:r>
            <a:br/>
            <a:r>
              <a:t>and human beings designed to love. </a:t>
            </a:r>
          </a:p>
          <a:p>
            <a:pPr marR="311581" defTabSz="429768">
              <a:defRPr sz="4794">
                <a:latin typeface="Arial"/>
                <a:ea typeface="Arial"/>
                <a:cs typeface="Arial"/>
                <a:sym typeface="Arial"/>
              </a:defRPr>
            </a:pPr>
            <a:r>
              <a:t>Everything was very good!</a:t>
            </a:r>
          </a:p>
          <a:p>
            <a:pPr marR="311581" defTabSz="429768">
              <a:lnSpc>
                <a:spcPct val="150000"/>
              </a:lnSpc>
              <a:defRPr sz="4512">
                <a:latin typeface="Arial"/>
                <a:ea typeface="Arial"/>
                <a:cs typeface="Arial"/>
                <a:sym typeface="Arial"/>
              </a:defRPr>
            </a:pPr>
          </a:p>
          <a:p>
            <a:pPr marR="311581" algn="l" defTabSz="429768">
              <a:lnSpc>
                <a:spcPct val="150000"/>
              </a:lnSpc>
              <a:defRPr sz="1128">
                <a:latin typeface="Arial"/>
                <a:ea typeface="Arial"/>
                <a:cs typeface="Arial"/>
                <a:sym typeface="Arial"/>
              </a:defRPr>
            </a:pPr>
          </a:p>
        </p:txBody>
      </p:sp>
      <p:pic>
        <p:nvPicPr>
          <p:cNvPr id="123"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24" name="ENGLISH - Lisa Decker-López"/>
          <p:cNvSpPr txBox="1"/>
          <p:nvPr/>
        </p:nvSpPr>
        <p:spPr>
          <a:xfrm>
            <a:off x="8569606" y="8920385"/>
            <a:ext cx="4264522"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Arial"/>
                <a:ea typeface="Arial"/>
                <a:cs typeface="Arial"/>
                <a:sym typeface="Arial"/>
              </a:defRPr>
            </a:lvl1pPr>
          </a:lstStyle>
          <a:p>
            <a:pPr/>
            <a:r>
              <a:t>ENGLISH - Lisa Decker-López</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Care for it! Care for it! It’s our Earth Care for it! Care for it! It’s our home. Care for it! Care for it! Day after day. Care for it! Care for it!…"/>
          <p:cNvSpPr txBox="1"/>
          <p:nvPr>
            <p:ph type="subTitle" idx="1"/>
          </p:nvPr>
        </p:nvSpPr>
        <p:spPr>
          <a:xfrm>
            <a:off x="426806" y="2192866"/>
            <a:ext cx="12151188" cy="7079838"/>
          </a:xfrm>
          <a:prstGeom prst="rect">
            <a:avLst/>
          </a:prstGeom>
        </p:spPr>
        <p:txBody>
          <a:bodyPr/>
          <a:lstStyle/>
          <a:p>
            <a:pPr marR="331470" defTabSz="457200">
              <a:lnSpc>
                <a:spcPct val="150000"/>
              </a:lnSpc>
              <a:defRPr sz="4800">
                <a:latin typeface="Arial"/>
                <a:ea typeface="Arial"/>
                <a:cs typeface="Arial"/>
                <a:sym typeface="Arial"/>
              </a:defRPr>
            </a:pPr>
            <a:r>
              <a:t>Care for it! Care for it! It’s our Earth</a:t>
            </a:r>
            <a:br>
              <a:rPr>
                <a:latin typeface="Arial Unicode MS"/>
                <a:ea typeface="Arial Unicode MS"/>
                <a:cs typeface="Arial Unicode MS"/>
                <a:sym typeface="Arial Unicode MS"/>
              </a:rPr>
            </a:br>
            <a:r>
              <a:t>Care for it! Care for it! It’s our home.</a:t>
            </a:r>
            <a:br>
              <a:rPr>
                <a:latin typeface="Arial Unicode MS"/>
                <a:ea typeface="Arial Unicode MS"/>
                <a:cs typeface="Arial Unicode MS"/>
                <a:sym typeface="Arial Unicode MS"/>
              </a:rPr>
            </a:br>
            <a:r>
              <a:t>Care for it! Care for it! Day after day.</a:t>
            </a:r>
            <a:br>
              <a:rPr>
                <a:latin typeface="Arial Unicode MS"/>
                <a:ea typeface="Arial Unicode MS"/>
                <a:cs typeface="Arial Unicode MS"/>
                <a:sym typeface="Arial Unicode MS"/>
              </a:rPr>
            </a:br>
            <a:r>
              <a:t>Care for it! Care for it! </a:t>
            </a:r>
          </a:p>
          <a:p>
            <a:pPr marR="331470" defTabSz="457200">
              <a:lnSpc>
                <a:spcPct val="150000"/>
              </a:lnSpc>
              <a:defRPr sz="4800">
                <a:latin typeface="Arial"/>
                <a:ea typeface="Arial"/>
                <a:cs typeface="Arial"/>
                <a:sym typeface="Arial"/>
              </a:defRPr>
            </a:pPr>
            <a:r>
              <a:t>It’s a great treasure of God. </a:t>
            </a:r>
            <a:endParaRPr>
              <a:latin typeface="Times New Roman"/>
              <a:ea typeface="Times New Roman"/>
              <a:cs typeface="Times New Roman"/>
              <a:sym typeface="Times New Roman"/>
            </a:endParaRPr>
          </a:p>
          <a:p>
            <a:pPr marR="331470" algn="l" defTabSz="457200">
              <a:lnSpc>
                <a:spcPct val="150000"/>
              </a:lnSpc>
              <a:defRPr sz="1200">
                <a:latin typeface="Arial"/>
                <a:ea typeface="Arial"/>
                <a:cs typeface="Arial"/>
                <a:sym typeface="Arial"/>
              </a:defRPr>
            </a:pPr>
            <a:endParaRPr>
              <a:latin typeface="Times New Roman"/>
              <a:ea typeface="Times New Roman"/>
              <a:cs typeface="Times New Roman"/>
              <a:sym typeface="Times New Roman"/>
            </a:endParaRPr>
          </a:p>
        </p:txBody>
      </p:sp>
      <p:pic>
        <p:nvPicPr>
          <p:cNvPr id="127"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28" name="ENGLISH - Lisa Decker-López"/>
          <p:cNvSpPr txBox="1"/>
          <p:nvPr/>
        </p:nvSpPr>
        <p:spPr>
          <a:xfrm>
            <a:off x="8569606" y="8920385"/>
            <a:ext cx="4264522"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Arial"/>
                <a:ea typeface="Arial"/>
                <a:cs typeface="Arial"/>
                <a:sym typeface="Arial"/>
              </a:defRPr>
            </a:lvl1pPr>
          </a:lstStyle>
          <a:p>
            <a:pPr/>
            <a:r>
              <a:t>ENGLISH - Lisa Decker-López</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En el principio Dios todo creó…"/>
          <p:cNvSpPr txBox="1"/>
          <p:nvPr>
            <p:ph type="subTitle" idx="1"/>
          </p:nvPr>
        </p:nvSpPr>
        <p:spPr>
          <a:xfrm>
            <a:off x="11310" y="1938866"/>
            <a:ext cx="12982180" cy="7089230"/>
          </a:xfrm>
          <a:prstGeom prst="rect">
            <a:avLst/>
          </a:prstGeom>
        </p:spPr>
        <p:txBody>
          <a:bodyPr/>
          <a:lstStyle/>
          <a:p>
            <a:pPr marR="295008" defTabSz="406908">
              <a:defRPr sz="5340">
                <a:latin typeface="Arial"/>
                <a:ea typeface="Arial"/>
                <a:cs typeface="Arial"/>
                <a:sym typeface="Arial"/>
              </a:defRPr>
            </a:pPr>
            <a:r>
              <a:t>En el principio Dios todo creó </a:t>
            </a:r>
          </a:p>
          <a:p>
            <a:pPr marR="295008" defTabSz="406908">
              <a:defRPr sz="5340">
                <a:latin typeface="Arial"/>
                <a:ea typeface="Arial"/>
                <a:cs typeface="Arial"/>
                <a:sym typeface="Arial"/>
              </a:defRPr>
            </a:pPr>
            <a:r>
              <a:t>sólo mediante su voz.</a:t>
            </a:r>
            <a:br/>
            <a:r>
              <a:t>El firmamento, la luna y el sol, </a:t>
            </a:r>
          </a:p>
          <a:p>
            <a:pPr marR="295008" defTabSz="406908">
              <a:defRPr sz="5340">
                <a:latin typeface="Arial"/>
                <a:ea typeface="Arial"/>
                <a:cs typeface="Arial"/>
                <a:sym typeface="Arial"/>
              </a:defRPr>
            </a:pPr>
            <a:r>
              <a:t>montes y mares formó.</a:t>
            </a:r>
          </a:p>
          <a:p>
            <a:pPr marR="295008" defTabSz="406908">
              <a:defRPr sz="5340">
                <a:latin typeface="Arial"/>
                <a:ea typeface="Arial"/>
                <a:cs typeface="Arial"/>
                <a:sym typeface="Arial"/>
              </a:defRPr>
            </a:pPr>
            <a:r>
              <a:t>Árboles, flores y frutas nos dio </a:t>
            </a:r>
          </a:p>
          <a:p>
            <a:pPr marR="295008" defTabSz="406908">
              <a:defRPr sz="5340">
                <a:latin typeface="Arial"/>
                <a:ea typeface="Arial"/>
                <a:cs typeface="Arial"/>
                <a:sym typeface="Arial"/>
              </a:defRPr>
            </a:pPr>
            <a:r>
              <a:t>y todo el reino animal. </a:t>
            </a:r>
            <a:br/>
            <a:r>
              <a:t>Seres humanos que pueden amar. </a:t>
            </a:r>
          </a:p>
          <a:p>
            <a:pPr marR="295008" defTabSz="406908">
              <a:defRPr sz="5340">
                <a:latin typeface="Arial"/>
                <a:ea typeface="Arial"/>
                <a:cs typeface="Arial"/>
                <a:sym typeface="Arial"/>
              </a:defRPr>
            </a:pPr>
            <a:r>
              <a:t>¡Qué bella es la Creación!</a:t>
            </a:r>
          </a:p>
        </p:txBody>
      </p:sp>
      <p:pic>
        <p:nvPicPr>
          <p:cNvPr id="131"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32" name="SPANISH - Santiago Gómez"/>
          <p:cNvSpPr txBox="1"/>
          <p:nvPr/>
        </p:nvSpPr>
        <p:spPr>
          <a:xfrm>
            <a:off x="8716350" y="8920385"/>
            <a:ext cx="3971033"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Arial"/>
                <a:ea typeface="Arial"/>
                <a:cs typeface="Arial"/>
                <a:sym typeface="Arial"/>
              </a:defRPr>
            </a:lvl1pPr>
          </a:lstStyle>
          <a:p>
            <a:pPr/>
            <a:r>
              <a:t>SPANISH - Santiago Gómez</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Cuídala, cuídala, es nuestra Tierra.…"/>
          <p:cNvSpPr txBox="1"/>
          <p:nvPr>
            <p:ph type="subTitle" idx="1"/>
          </p:nvPr>
        </p:nvSpPr>
        <p:spPr>
          <a:xfrm>
            <a:off x="94456" y="3056466"/>
            <a:ext cx="12815888" cy="4663993"/>
          </a:xfrm>
          <a:prstGeom prst="rect">
            <a:avLst/>
          </a:prstGeom>
        </p:spPr>
        <p:txBody>
          <a:bodyPr/>
          <a:lstStyle/>
          <a:p>
            <a:pPr marR="331470" defTabSz="457200">
              <a:lnSpc>
                <a:spcPct val="150000"/>
              </a:lnSpc>
              <a:defRPr sz="5000">
                <a:latin typeface="Arial"/>
                <a:ea typeface="Arial"/>
                <a:cs typeface="Arial"/>
                <a:sym typeface="Arial"/>
              </a:defRPr>
            </a:pPr>
            <a:r>
              <a:t>Cuídala, cuídala, es nuestra Tierra. </a:t>
            </a:r>
          </a:p>
          <a:p>
            <a:pPr marR="331470" defTabSz="457200">
              <a:lnSpc>
                <a:spcPct val="150000"/>
              </a:lnSpc>
              <a:defRPr sz="5000">
                <a:latin typeface="Arial"/>
                <a:ea typeface="Arial"/>
                <a:cs typeface="Arial"/>
                <a:sym typeface="Arial"/>
              </a:defRPr>
            </a:pPr>
            <a:r>
              <a:t>Cuídala, cuídala, es nuestro hogar. </a:t>
            </a:r>
          </a:p>
          <a:p>
            <a:pPr marR="331470" defTabSz="457200">
              <a:lnSpc>
                <a:spcPct val="150000"/>
              </a:lnSpc>
              <a:defRPr sz="5000">
                <a:latin typeface="Arial"/>
                <a:ea typeface="Arial"/>
                <a:cs typeface="Arial"/>
                <a:sym typeface="Arial"/>
              </a:defRPr>
            </a:pPr>
            <a:r>
              <a:t>Cuídala, cuídala, día tras día.</a:t>
            </a:r>
            <a:br/>
            <a:r>
              <a:t>Cuídala, cuídala, es un tesoro de Dios.</a:t>
            </a:r>
          </a:p>
        </p:txBody>
      </p:sp>
      <p:pic>
        <p:nvPicPr>
          <p:cNvPr id="135"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36" name="SPANISH - Santiago Gómez"/>
          <p:cNvSpPr txBox="1"/>
          <p:nvPr/>
        </p:nvSpPr>
        <p:spPr>
          <a:xfrm>
            <a:off x="8716350" y="8920385"/>
            <a:ext cx="3971033"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Arial"/>
                <a:ea typeface="Arial"/>
                <a:cs typeface="Arial"/>
                <a:sym typeface="Arial"/>
              </a:defRPr>
            </a:lvl1pPr>
          </a:lstStyle>
          <a:p>
            <a:pPr/>
            <a:r>
              <a:t>SPANISH - Santiago Gómez</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No principio Deus tudo criou.…"/>
          <p:cNvSpPr txBox="1"/>
          <p:nvPr>
            <p:ph type="subTitle" idx="1"/>
          </p:nvPr>
        </p:nvSpPr>
        <p:spPr>
          <a:xfrm>
            <a:off x="11310" y="1854199"/>
            <a:ext cx="12982180" cy="7079838"/>
          </a:xfrm>
          <a:prstGeom prst="rect">
            <a:avLst/>
          </a:prstGeom>
        </p:spPr>
        <p:txBody>
          <a:bodyPr/>
          <a:lstStyle/>
          <a:p>
            <a:pPr marR="295008" defTabSz="406908">
              <a:defRPr sz="5340">
                <a:latin typeface="Arial"/>
                <a:ea typeface="Arial"/>
                <a:cs typeface="Arial"/>
                <a:sym typeface="Arial"/>
              </a:defRPr>
            </a:pPr>
            <a:r>
              <a:t>No principio Deus tudo criou.</a:t>
            </a:r>
          </a:p>
          <a:p>
            <a:pPr marR="295008" defTabSz="406908">
              <a:defRPr sz="5340">
                <a:latin typeface="Arial"/>
                <a:ea typeface="Arial"/>
                <a:cs typeface="Arial"/>
                <a:sym typeface="Arial"/>
              </a:defRPr>
            </a:pPr>
            <a:r>
              <a:t>Só precisou da sua voz.</a:t>
            </a:r>
          </a:p>
          <a:p>
            <a:pPr marR="295008" defTabSz="406908">
              <a:defRPr sz="5340">
                <a:latin typeface="Arial"/>
                <a:ea typeface="Arial"/>
                <a:cs typeface="Arial"/>
                <a:sym typeface="Arial"/>
              </a:defRPr>
            </a:pPr>
            <a:r>
              <a:t>O firmamento, a lua e o sol,</a:t>
            </a:r>
          </a:p>
          <a:p>
            <a:pPr marR="295008" defTabSz="406908">
              <a:defRPr sz="5340">
                <a:latin typeface="Arial"/>
                <a:ea typeface="Arial"/>
                <a:cs typeface="Arial"/>
                <a:sym typeface="Arial"/>
              </a:defRPr>
            </a:pPr>
            <a:r>
              <a:t>terra e mar separou.</a:t>
            </a:r>
          </a:p>
          <a:p>
            <a:pPr marR="295008" defTabSz="406908">
              <a:defRPr sz="5340">
                <a:latin typeface="Arial"/>
                <a:ea typeface="Arial"/>
                <a:cs typeface="Arial"/>
                <a:sym typeface="Arial"/>
              </a:defRPr>
            </a:pPr>
            <a:r>
              <a:t>Árvores, flores e frutas nos deu</a:t>
            </a:r>
          </a:p>
          <a:p>
            <a:pPr marR="295008" defTabSz="406908">
              <a:defRPr sz="5340">
                <a:latin typeface="Arial"/>
                <a:ea typeface="Arial"/>
                <a:cs typeface="Arial"/>
                <a:sym typeface="Arial"/>
              </a:defRPr>
            </a:pPr>
            <a:r>
              <a:t>e todo o reino animal.</a:t>
            </a:r>
          </a:p>
          <a:p>
            <a:pPr marR="295008" defTabSz="406908">
              <a:defRPr sz="5340">
                <a:latin typeface="Arial"/>
                <a:ea typeface="Arial"/>
                <a:cs typeface="Arial"/>
                <a:sym typeface="Arial"/>
              </a:defRPr>
            </a:pPr>
            <a:r>
              <a:t>Seres humanos que podem amar.</a:t>
            </a:r>
          </a:p>
          <a:p>
            <a:pPr marR="295008" defTabSz="406908">
              <a:defRPr sz="5340">
                <a:latin typeface="Arial"/>
                <a:ea typeface="Arial"/>
                <a:cs typeface="Arial"/>
                <a:sym typeface="Arial"/>
              </a:defRPr>
            </a:pPr>
            <a:r>
              <a:t>Quão linda é a Criação!</a:t>
            </a:r>
          </a:p>
        </p:txBody>
      </p:sp>
      <p:pic>
        <p:nvPicPr>
          <p:cNvPr id="139"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40" name="PORTUGUESE - Rubén Rodríguez"/>
          <p:cNvSpPr txBox="1"/>
          <p:nvPr/>
        </p:nvSpPr>
        <p:spPr>
          <a:xfrm>
            <a:off x="7505452" y="8903452"/>
            <a:ext cx="4902697" cy="44722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Arial"/>
                <a:ea typeface="Arial"/>
                <a:cs typeface="Arial"/>
                <a:sym typeface="Arial"/>
              </a:defRPr>
            </a:lvl1pPr>
          </a:lstStyle>
          <a:p>
            <a:pPr/>
            <a:r>
              <a:t>PORTUGUESE - Rubén Rodríguez</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Cuída-a, cuída-a, é a nossa Terra.…"/>
          <p:cNvSpPr txBox="1"/>
          <p:nvPr>
            <p:ph type="subTitle" idx="1"/>
          </p:nvPr>
        </p:nvSpPr>
        <p:spPr>
          <a:xfrm>
            <a:off x="94456" y="3056466"/>
            <a:ext cx="12815888" cy="4868186"/>
          </a:xfrm>
          <a:prstGeom prst="rect">
            <a:avLst/>
          </a:prstGeom>
        </p:spPr>
        <p:txBody>
          <a:bodyPr/>
          <a:lstStyle/>
          <a:p>
            <a:pPr marR="331470" defTabSz="457200">
              <a:lnSpc>
                <a:spcPct val="150000"/>
              </a:lnSpc>
              <a:defRPr sz="4900">
                <a:latin typeface="Helvetica"/>
                <a:ea typeface="Helvetica"/>
                <a:cs typeface="Helvetica"/>
                <a:sym typeface="Helvetica"/>
              </a:defRPr>
            </a:pPr>
            <a:r>
              <a:t>Cuída-a, cuída-a, é a nossa Terra.</a:t>
            </a:r>
          </a:p>
          <a:p>
            <a:pPr marR="331470" defTabSz="457200">
              <a:lnSpc>
                <a:spcPct val="150000"/>
              </a:lnSpc>
              <a:defRPr sz="4900">
                <a:latin typeface="Helvetica"/>
                <a:ea typeface="Helvetica"/>
                <a:cs typeface="Helvetica"/>
                <a:sym typeface="Helvetica"/>
              </a:defRPr>
            </a:pPr>
            <a:r>
              <a:t>Cuída-a, cuída-a, é o nosso lar.</a:t>
            </a:r>
          </a:p>
          <a:p>
            <a:pPr marR="331470" defTabSz="457200">
              <a:lnSpc>
                <a:spcPct val="150000"/>
              </a:lnSpc>
              <a:defRPr sz="4900">
                <a:latin typeface="Helvetica"/>
                <a:ea typeface="Helvetica"/>
                <a:cs typeface="Helvetica"/>
                <a:sym typeface="Helvetica"/>
              </a:defRPr>
            </a:pPr>
            <a:r>
              <a:t>Cuída-a, cuída-a, día após día.</a:t>
            </a:r>
          </a:p>
          <a:p>
            <a:pPr marR="331470" defTabSz="457200">
              <a:lnSpc>
                <a:spcPct val="150000"/>
              </a:lnSpc>
              <a:defRPr sz="4900">
                <a:latin typeface="Helvetica"/>
                <a:ea typeface="Helvetica"/>
                <a:cs typeface="Helvetica"/>
                <a:sym typeface="Helvetica"/>
              </a:defRPr>
            </a:pPr>
            <a:r>
              <a:t>Cuída-a, cuída-a, é un tesouro de Deus.</a:t>
            </a:r>
          </a:p>
        </p:txBody>
      </p:sp>
      <p:pic>
        <p:nvPicPr>
          <p:cNvPr id="143"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44" name="PORTUGUESE - Rubén Rodríguez"/>
          <p:cNvSpPr txBox="1"/>
          <p:nvPr/>
        </p:nvSpPr>
        <p:spPr>
          <a:xfrm>
            <a:off x="7505451" y="8903452"/>
            <a:ext cx="4902698"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Arial"/>
                <a:ea typeface="Arial"/>
                <a:cs typeface="Arial"/>
                <a:sym typeface="Arial"/>
              </a:defRPr>
            </a:lvl1pPr>
          </a:lstStyle>
          <a:p>
            <a:pPr/>
            <a:r>
              <a:t>PORTUGUESE - Rubén Rodríguez</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Dio nel principio ogni cosa creò…"/>
          <p:cNvSpPr txBox="1"/>
          <p:nvPr>
            <p:ph type="subTitle" idx="1"/>
          </p:nvPr>
        </p:nvSpPr>
        <p:spPr>
          <a:xfrm>
            <a:off x="-9129" y="2396066"/>
            <a:ext cx="13023058" cy="7079838"/>
          </a:xfrm>
          <a:prstGeom prst="rect">
            <a:avLst/>
          </a:prstGeom>
        </p:spPr>
        <p:txBody>
          <a:bodyPr/>
          <a:lstStyle/>
          <a:p>
            <a:pPr marR="331470" defTabSz="457200">
              <a:defRPr sz="4900">
                <a:latin typeface="Arial"/>
                <a:ea typeface="Arial"/>
                <a:cs typeface="Arial"/>
                <a:sym typeface="Arial"/>
              </a:defRPr>
            </a:pPr>
            <a:r>
              <a:t>Dio nel principio ogni cosa creò</a:t>
            </a:r>
          </a:p>
          <a:p>
            <a:pPr marR="331470" defTabSz="457200">
              <a:defRPr sz="4900">
                <a:latin typeface="Arial"/>
                <a:ea typeface="Arial"/>
                <a:cs typeface="Arial"/>
                <a:sym typeface="Arial"/>
              </a:defRPr>
            </a:pPr>
            <a:r>
              <a:t>Per mezzo della sua voce.</a:t>
            </a:r>
          </a:p>
          <a:p>
            <a:pPr marR="331470" defTabSz="457200">
              <a:defRPr sz="4900">
                <a:latin typeface="Arial"/>
                <a:ea typeface="Arial"/>
                <a:cs typeface="Arial"/>
                <a:sym typeface="Arial"/>
              </a:defRPr>
            </a:pPr>
            <a:r>
              <a:t>Fece le stelle la luna ed il sol</a:t>
            </a:r>
          </a:p>
          <a:p>
            <a:pPr marR="331470" defTabSz="457200">
              <a:defRPr sz="4900">
                <a:latin typeface="Arial"/>
                <a:ea typeface="Arial"/>
                <a:cs typeface="Arial"/>
                <a:sym typeface="Arial"/>
              </a:defRPr>
            </a:pPr>
            <a:r>
              <a:t>Montagne e oceani formò.</a:t>
            </a:r>
          </a:p>
          <a:p>
            <a:pPr marR="331470" defTabSz="457200">
              <a:defRPr sz="4900">
                <a:latin typeface="Arial"/>
                <a:ea typeface="Arial"/>
                <a:cs typeface="Arial"/>
                <a:sym typeface="Arial"/>
              </a:defRPr>
            </a:pPr>
            <a:r>
              <a:t>Alberi, fiori e frutta ci diè, </a:t>
            </a:r>
          </a:p>
          <a:p>
            <a:pPr marR="331470" defTabSz="457200">
              <a:defRPr sz="4900">
                <a:latin typeface="Arial"/>
                <a:ea typeface="Arial"/>
                <a:cs typeface="Arial"/>
                <a:sym typeface="Arial"/>
              </a:defRPr>
            </a:pPr>
            <a:r>
              <a:t>e tutto il regno animale.</a:t>
            </a:r>
          </a:p>
          <a:p>
            <a:pPr marR="331470" defTabSz="457200">
              <a:defRPr sz="4900">
                <a:latin typeface="Arial"/>
                <a:ea typeface="Arial"/>
                <a:cs typeface="Arial"/>
                <a:sym typeface="Arial"/>
              </a:defRPr>
            </a:pPr>
            <a:r>
              <a:t>Esseri umani capaci di amar,</a:t>
            </a:r>
          </a:p>
          <a:p>
            <a:pPr marR="331470" defTabSz="457200">
              <a:defRPr sz="4900">
                <a:latin typeface="Arial"/>
                <a:ea typeface="Arial"/>
                <a:cs typeface="Arial"/>
                <a:sym typeface="Arial"/>
              </a:defRPr>
            </a:pPr>
            <a:r>
              <a:t>Che meraviglia il creato!</a:t>
            </a:r>
          </a:p>
        </p:txBody>
      </p:sp>
      <p:pic>
        <p:nvPicPr>
          <p:cNvPr id="147"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48" name="ITALIAN - Ronny Nalin"/>
          <p:cNvSpPr txBox="1"/>
          <p:nvPr/>
        </p:nvSpPr>
        <p:spPr>
          <a:xfrm>
            <a:off x="9419340" y="8903452"/>
            <a:ext cx="3174654"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Arial"/>
                <a:ea typeface="Arial"/>
                <a:cs typeface="Arial"/>
                <a:sym typeface="Arial"/>
              </a:defRPr>
            </a:lvl1pPr>
          </a:lstStyle>
          <a:p>
            <a:pPr/>
            <a:r>
              <a:t>ITALIAN - Ronny Nalin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Proteggiam, proteggiam! La nostra terra.…"/>
          <p:cNvSpPr txBox="1"/>
          <p:nvPr>
            <p:ph type="subTitle" idx="1"/>
          </p:nvPr>
        </p:nvSpPr>
        <p:spPr>
          <a:xfrm>
            <a:off x="0" y="1786466"/>
            <a:ext cx="13004801" cy="7079838"/>
          </a:xfrm>
          <a:prstGeom prst="rect">
            <a:avLst/>
          </a:prstGeom>
        </p:spPr>
        <p:txBody>
          <a:bodyPr/>
          <a:lstStyle/>
          <a:p>
            <a:pPr marR="331470" defTabSz="457200">
              <a:lnSpc>
                <a:spcPct val="150000"/>
              </a:lnSpc>
              <a:defRPr sz="4900">
                <a:latin typeface="Arial"/>
                <a:ea typeface="Arial"/>
                <a:cs typeface="Arial"/>
                <a:sym typeface="Arial"/>
              </a:defRPr>
            </a:pPr>
          </a:p>
          <a:p>
            <a:pPr marR="331470" defTabSz="457200">
              <a:lnSpc>
                <a:spcPct val="150000"/>
              </a:lnSpc>
              <a:defRPr sz="4900">
                <a:latin typeface="Arial"/>
                <a:ea typeface="Arial"/>
                <a:cs typeface="Arial"/>
                <a:sym typeface="Arial"/>
              </a:defRPr>
            </a:pPr>
            <a:r>
              <a:t>Proteggiam, proteggiam! La nostra terra.</a:t>
            </a:r>
          </a:p>
          <a:p>
            <a:pPr marR="331470" defTabSz="457200">
              <a:lnSpc>
                <a:spcPct val="150000"/>
              </a:lnSpc>
              <a:defRPr sz="4900">
                <a:latin typeface="Arial"/>
                <a:ea typeface="Arial"/>
                <a:cs typeface="Arial"/>
                <a:sym typeface="Arial"/>
              </a:defRPr>
            </a:pPr>
            <a:r>
              <a:t>Custodiam, custodiam! La nostra casa.</a:t>
            </a:r>
          </a:p>
          <a:p>
            <a:pPr marR="331470" defTabSz="457200">
              <a:lnSpc>
                <a:spcPct val="150000"/>
              </a:lnSpc>
              <a:defRPr sz="4900">
                <a:latin typeface="Arial"/>
                <a:ea typeface="Arial"/>
                <a:cs typeface="Arial"/>
                <a:sym typeface="Arial"/>
              </a:defRPr>
            </a:pPr>
            <a:r>
              <a:t>Curala, curala! Giorno per giorno.</a:t>
            </a:r>
          </a:p>
          <a:p>
            <a:pPr marR="331470" defTabSz="457200">
              <a:lnSpc>
                <a:spcPct val="150000"/>
              </a:lnSpc>
              <a:defRPr sz="4900">
                <a:latin typeface="Arial"/>
                <a:ea typeface="Arial"/>
                <a:cs typeface="Arial"/>
                <a:sym typeface="Arial"/>
              </a:defRPr>
            </a:pPr>
            <a:r>
              <a:t>Amala, amala! Essa è un tesoro di Dio.</a:t>
            </a:r>
          </a:p>
        </p:txBody>
      </p:sp>
      <p:pic>
        <p:nvPicPr>
          <p:cNvPr id="151" name="Header%20image.jpg" descr="Header%20image.jpg"/>
          <p:cNvPicPr>
            <a:picLocks noChangeAspect="1"/>
          </p:cNvPicPr>
          <p:nvPr/>
        </p:nvPicPr>
        <p:blipFill>
          <a:blip r:embed="rId2">
            <a:extLst/>
          </a:blip>
          <a:stretch>
            <a:fillRect/>
          </a:stretch>
        </p:blipFill>
        <p:spPr>
          <a:xfrm>
            <a:off x="0" y="-13677"/>
            <a:ext cx="13004800" cy="1499578"/>
          </a:xfrm>
          <a:prstGeom prst="rect">
            <a:avLst/>
          </a:prstGeom>
          <a:ln w="12700">
            <a:miter lim="400000"/>
          </a:ln>
        </p:spPr>
      </p:pic>
      <p:sp>
        <p:nvSpPr>
          <p:cNvPr id="152" name="ITALIAN - Ronny Nalin"/>
          <p:cNvSpPr txBox="1"/>
          <p:nvPr/>
        </p:nvSpPr>
        <p:spPr>
          <a:xfrm>
            <a:off x="9419340" y="8903452"/>
            <a:ext cx="3174654" cy="4472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0">
                <a:latin typeface="Arial"/>
                <a:ea typeface="Arial"/>
                <a:cs typeface="Arial"/>
                <a:sym typeface="Arial"/>
              </a:defRPr>
            </a:lvl1pPr>
          </a:lstStyle>
          <a:p>
            <a:pPr/>
            <a:r>
              <a:t>ITALIAN - Ronny Nalin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